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3.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0.jpg" ContentType="image/jpeg"/>
  <Override PartName="/ppt/media/image71.jpg" ContentType="image/jpeg"/>
  <Override PartName="/ppt/media/image96.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0.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9"/>
  </p:notesMasterIdLst>
  <p:handoutMasterIdLst>
    <p:handoutMasterId r:id="rId200"/>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496" r:id="rId48"/>
    <p:sldId id="487" r:id="rId49"/>
    <p:sldId id="297" r:id="rId50"/>
    <p:sldId id="485" r:id="rId51"/>
    <p:sldId id="488" r:id="rId52"/>
    <p:sldId id="293" r:id="rId53"/>
    <p:sldId id="317" r:id="rId54"/>
    <p:sldId id="481" r:id="rId55"/>
    <p:sldId id="486" r:id="rId56"/>
    <p:sldId id="328" r:id="rId57"/>
    <p:sldId id="334" r:id="rId58"/>
    <p:sldId id="327" r:id="rId59"/>
    <p:sldId id="335" r:id="rId60"/>
    <p:sldId id="318" r:id="rId61"/>
    <p:sldId id="336" r:id="rId62"/>
    <p:sldId id="320" r:id="rId63"/>
    <p:sldId id="337" r:id="rId64"/>
    <p:sldId id="277" r:id="rId65"/>
    <p:sldId id="321" r:id="rId66"/>
    <p:sldId id="323" r:id="rId67"/>
    <p:sldId id="408" r:id="rId68"/>
    <p:sldId id="409" r:id="rId69"/>
    <p:sldId id="413" r:id="rId70"/>
    <p:sldId id="324" r:id="rId71"/>
    <p:sldId id="325" r:id="rId72"/>
    <p:sldId id="326" r:id="rId73"/>
    <p:sldId id="474" r:id="rId74"/>
    <p:sldId id="330" r:id="rId75"/>
    <p:sldId id="475" r:id="rId76"/>
    <p:sldId id="476" r:id="rId77"/>
    <p:sldId id="477" r:id="rId78"/>
    <p:sldId id="478" r:id="rId79"/>
    <p:sldId id="479" r:id="rId80"/>
    <p:sldId id="480" r:id="rId81"/>
    <p:sldId id="338" r:id="rId82"/>
    <p:sldId id="294" r:id="rId83"/>
    <p:sldId id="295" r:id="rId84"/>
    <p:sldId id="296" r:id="rId85"/>
    <p:sldId id="339" r:id="rId86"/>
    <p:sldId id="340" r:id="rId87"/>
    <p:sldId id="299" r:id="rId88"/>
    <p:sldId id="341" r:id="rId89"/>
    <p:sldId id="342" r:id="rId90"/>
    <p:sldId id="344" r:id="rId91"/>
    <p:sldId id="484" r:id="rId92"/>
    <p:sldId id="343" r:id="rId93"/>
    <p:sldId id="345" r:id="rId94"/>
    <p:sldId id="415" r:id="rId95"/>
    <p:sldId id="421" r:id="rId96"/>
    <p:sldId id="420" r:id="rId97"/>
    <p:sldId id="422" r:id="rId98"/>
    <p:sldId id="418" r:id="rId99"/>
    <p:sldId id="419" r:id="rId100"/>
    <p:sldId id="423" r:id="rId101"/>
    <p:sldId id="424" r:id="rId102"/>
    <p:sldId id="470" r:id="rId103"/>
    <p:sldId id="407" r:id="rId104"/>
    <p:sldId id="425" r:id="rId105"/>
    <p:sldId id="426" r:id="rId106"/>
    <p:sldId id="427" r:id="rId107"/>
    <p:sldId id="428" r:id="rId108"/>
    <p:sldId id="346" r:id="rId109"/>
    <p:sldId id="385" r:id="rId110"/>
    <p:sldId id="386" r:id="rId111"/>
    <p:sldId id="394" r:id="rId112"/>
    <p:sldId id="395" r:id="rId113"/>
    <p:sldId id="397" r:id="rId114"/>
    <p:sldId id="398" r:id="rId115"/>
    <p:sldId id="400" r:id="rId116"/>
    <p:sldId id="402" r:id="rId117"/>
    <p:sldId id="401" r:id="rId118"/>
    <p:sldId id="403" r:id="rId119"/>
    <p:sldId id="396" r:id="rId120"/>
    <p:sldId id="404" r:id="rId121"/>
    <p:sldId id="437" r:id="rId122"/>
    <p:sldId id="438" r:id="rId123"/>
    <p:sldId id="439" r:id="rId124"/>
    <p:sldId id="410" r:id="rId125"/>
    <p:sldId id="429" r:id="rId126"/>
    <p:sldId id="430" r:id="rId127"/>
    <p:sldId id="390" r:id="rId128"/>
    <p:sldId id="391" r:id="rId129"/>
    <p:sldId id="433" r:id="rId130"/>
    <p:sldId id="435" r:id="rId131"/>
    <p:sldId id="440" r:id="rId132"/>
    <p:sldId id="471" r:id="rId133"/>
    <p:sldId id="384" r:id="rId134"/>
    <p:sldId id="393" r:id="rId135"/>
    <p:sldId id="443" r:id="rId136"/>
    <p:sldId id="432" r:id="rId137"/>
    <p:sldId id="442" r:id="rId138"/>
    <p:sldId id="436" r:id="rId139"/>
    <p:sldId id="441" r:id="rId140"/>
    <p:sldId id="347" r:id="rId141"/>
    <p:sldId id="448" r:id="rId142"/>
    <p:sldId id="411" r:id="rId143"/>
    <p:sldId id="447" r:id="rId144"/>
    <p:sldId id="446" r:id="rId145"/>
    <p:sldId id="444" r:id="rId146"/>
    <p:sldId id="449" r:id="rId147"/>
    <p:sldId id="451" r:id="rId148"/>
    <p:sldId id="453" r:id="rId149"/>
    <p:sldId id="452" r:id="rId150"/>
    <p:sldId id="454" r:id="rId151"/>
    <p:sldId id="455" r:id="rId152"/>
    <p:sldId id="445" r:id="rId153"/>
    <p:sldId id="450" r:id="rId154"/>
    <p:sldId id="457" r:id="rId155"/>
    <p:sldId id="412" r:id="rId156"/>
    <p:sldId id="348" r:id="rId157"/>
    <p:sldId id="491" r:id="rId158"/>
    <p:sldId id="349" r:id="rId159"/>
    <p:sldId id="350" r:id="rId160"/>
    <p:sldId id="351" r:id="rId161"/>
    <p:sldId id="352" r:id="rId162"/>
    <p:sldId id="353" r:id="rId163"/>
    <p:sldId id="492" r:id="rId164"/>
    <p:sldId id="354" r:id="rId165"/>
    <p:sldId id="356" r:id="rId166"/>
    <p:sldId id="357" r:id="rId167"/>
    <p:sldId id="358" r:id="rId168"/>
    <p:sldId id="359" r:id="rId169"/>
    <p:sldId id="360" r:id="rId170"/>
    <p:sldId id="495" r:id="rId171"/>
    <p:sldId id="483" r:id="rId172"/>
    <p:sldId id="362" r:id="rId173"/>
    <p:sldId id="456" r:id="rId174"/>
    <p:sldId id="461" r:id="rId175"/>
    <p:sldId id="414" r:id="rId176"/>
    <p:sldId id="472" r:id="rId177"/>
    <p:sldId id="364" r:id="rId178"/>
    <p:sldId id="363" r:id="rId179"/>
    <p:sldId id="365" r:id="rId180"/>
    <p:sldId id="366" r:id="rId181"/>
    <p:sldId id="458" r:id="rId182"/>
    <p:sldId id="460" r:id="rId183"/>
    <p:sldId id="462" r:id="rId184"/>
    <p:sldId id="463" r:id="rId185"/>
    <p:sldId id="382" r:id="rId186"/>
    <p:sldId id="370" r:id="rId187"/>
    <p:sldId id="494" r:id="rId188"/>
    <p:sldId id="469" r:id="rId189"/>
    <p:sldId id="467" r:id="rId190"/>
    <p:sldId id="466" r:id="rId191"/>
    <p:sldId id="468" r:id="rId192"/>
    <p:sldId id="383" r:id="rId193"/>
    <p:sldId id="373" r:id="rId194"/>
    <p:sldId id="377" r:id="rId195"/>
    <p:sldId id="379" r:id="rId196"/>
    <p:sldId id="380" r:id="rId197"/>
    <p:sldId id="381" r:id="rId1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495"/>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59898-EBDF-4557-8415-D3264A875BCE}" v="14" dt="2019-09-20T14:40:39.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109" d="100"/>
          <a:sy n="109" d="100"/>
        </p:scale>
        <p:origin x="103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microsoft.com/office/2016/11/relationships/changesInfo" Target="changesInfos/changesInfo1.xml"/><Relationship Id="rId201"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presProps" Target="presProps.xml"/><Relationship Id="rId207"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9/20/2019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65</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108</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140</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185</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188</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192</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9/20/2019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9/20/2019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4.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9.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5.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3.svg"/><Relationship Id="rId22"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7.png"/><Relationship Id="rId4" Type="http://schemas.openxmlformats.org/officeDocument/2006/relationships/hyperlink" Target="https://creativecommons.org/licenses/by-sa/3.0/"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hyperlink" Target="https://ro.wikipedia.org/wiki/George_Dantzig" TargetMode="External"/><Relationship Id="rId4" Type="http://schemas.openxmlformats.org/officeDocument/2006/relationships/image" Target="../media/image70.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6.jpg"/></Relationships>
</file>

<file path=ppt/slides/_rels/slide126.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5.xml"/><Relationship Id="rId4" Type="http://schemas.openxmlformats.org/officeDocument/2006/relationships/image" Target="../media/image99.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1.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0.jpeg"/><Relationship Id="rId3" Type="http://schemas.openxmlformats.org/officeDocument/2006/relationships/image" Target="../media/image105.png"/><Relationship Id="rId7" Type="http://schemas.openxmlformats.org/officeDocument/2006/relationships/image" Target="../media/image107.gif"/><Relationship Id="rId12" Type="http://schemas.openxmlformats.org/officeDocument/2006/relationships/hyperlink" Target="https://www.youtube.com/watch?v=uQhTuRlWMxw" TargetMode="External"/><Relationship Id="rId2" Type="http://schemas.openxmlformats.org/officeDocument/2006/relationships/image" Target="../media/image104.jpg"/><Relationship Id="rId16" Type="http://schemas.openxmlformats.org/officeDocument/2006/relationships/image" Target="../media/image113.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9.png"/><Relationship Id="rId5" Type="http://schemas.openxmlformats.org/officeDocument/2006/relationships/image" Target="../media/image106.jpg"/><Relationship Id="rId15" Type="http://schemas.openxmlformats.org/officeDocument/2006/relationships/image" Target="../media/image112.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8.png"/><Relationship Id="rId14" Type="http://schemas.openxmlformats.org/officeDocument/2006/relationships/image" Target="../media/image111.jpeg"/></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3.png"/><Relationship Id="rId4" Type="http://schemas.openxmlformats.org/officeDocument/2006/relationships/image" Target="../media/image121.png"/></Relationships>
</file>

<file path=ppt/slides/_rels/slide1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1.png"/><Relationship Id="rId4" Type="http://schemas.openxmlformats.org/officeDocument/2006/relationships/image" Target="../media/image120.png"/></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4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2.xml"/><Relationship Id="rId4" Type="http://schemas.openxmlformats.org/officeDocument/2006/relationships/image" Target="../media/image132.gif"/></Relationships>
</file>

<file path=ppt/slides/_rels/slide1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5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58.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42.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hyperlink" Target="https://www.desmos.com/calculator/jwjn5rwfy6" TargetMode="External"/><Relationship Id="rId5" Type="http://schemas.openxmlformats.org/officeDocument/2006/relationships/image" Target="../media/image146.png"/><Relationship Id="rId4" Type="http://schemas.openxmlformats.org/officeDocument/2006/relationships/image" Target="../media/image145.png"/></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0.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51.jpg"/><Relationship Id="rId7" Type="http://schemas.openxmlformats.org/officeDocument/2006/relationships/image" Target="../media/image153.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2.jpg"/><Relationship Id="rId10" Type="http://schemas.openxmlformats.org/officeDocument/2006/relationships/image" Target="../media/image113.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1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5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8.xml"/><Relationship Id="rId5" Type="http://schemas.openxmlformats.org/officeDocument/2006/relationships/image" Target="../media/image159.jpg"/><Relationship Id="rId4" Type="http://schemas.openxmlformats.org/officeDocument/2006/relationships/image" Target="../media/image158.jpg"/></Relationships>
</file>

<file path=ppt/slides/_rels/slide187.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8.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61.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image" Target="../media/image162.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9.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youtube.com/watch?v=6ybd5rbQ5rU"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7.jpg"/><Relationship Id="rId4" Type="http://schemas.openxmlformats.org/officeDocument/2006/relationships/hyperlink" Target="https://github.com/thomasnield/kotlin_linear_regressio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3.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9.svg"/><Relationship Id="rId17" Type="http://schemas.openxmlformats.org/officeDocument/2006/relationships/image" Target="../media/image680.png"/><Relationship Id="rId25" Type="http://schemas.openxmlformats.org/officeDocument/2006/relationships/image" Target="../media/image62.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8.png"/><Relationship Id="rId24" Type="http://schemas.openxmlformats.org/officeDocument/2006/relationships/image" Target="../media/image61.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0.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8.png"/><Relationship Id="rId18" Type="http://schemas.openxmlformats.org/officeDocument/2006/relationships/image" Target="../media/image81.png"/><Relationship Id="rId26" Type="http://schemas.openxmlformats.org/officeDocument/2006/relationships/image" Target="../media/image62.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1.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0.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9.svg"/><Relationship Id="rId22" Type="http://schemas.openxmlformats.org/officeDocument/2006/relationships/image" Target="../media/image85.png"/><Relationship Id="rId27" Type="http://schemas.openxmlformats.org/officeDocument/2006/relationships/image" Target="../media/image63.svg"/></Relationships>
</file>

<file path=ppt/slides/_rels/slide9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133</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173</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180</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193</a:t>
            </a:fld>
            <a:endParaRPr spc="302"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194</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195</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197</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892359"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71</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92</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3516</TotalTime>
  <Words>12830</Words>
  <Application>Microsoft Office PowerPoint</Application>
  <PresentationFormat>Widescreen</PresentationFormat>
  <Paragraphs>2097</Paragraphs>
  <Slides>197</Slides>
  <Notes>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197</vt:i4>
      </vt:variant>
    </vt:vector>
  </HeadingPairs>
  <TitlesOfParts>
    <vt:vector size="210"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252</cp:revision>
  <dcterms:created xsi:type="dcterms:W3CDTF">2019-03-03T21:22:54Z</dcterms:created>
  <dcterms:modified xsi:type="dcterms:W3CDTF">2019-09-20T14:40:48Z</dcterms:modified>
  <cp:version/>
</cp:coreProperties>
</file>